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8" autoAdjust="0"/>
    <p:restoredTop sz="94660"/>
  </p:normalViewPr>
  <p:slideViewPr>
    <p:cSldViewPr snapToGrid="0">
      <p:cViewPr varScale="1">
        <p:scale>
          <a:sx n="64" d="100"/>
          <a:sy n="64" d="100"/>
        </p:scale>
        <p:origin x="306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A9C71C-A41F-4205-BD7F-EBCEEEA0BEC3}" type="datetimeFigureOut">
              <a:rPr kumimoji="1" lang="ja-JP" altLang="en-US" smtClean="0"/>
              <a:t>2016/4/15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5E0D4-BC91-4219-9124-CD5424BE96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349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70B9-B7A7-43CC-95ED-C813A9C8DB30}" type="datetimeFigureOut">
              <a:rPr kumimoji="1" lang="ja-JP" altLang="en-US" smtClean="0"/>
              <a:t>2016/4/15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C420-4961-422A-982C-508231FB2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815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70B9-B7A7-43CC-95ED-C813A9C8DB30}" type="datetimeFigureOut">
              <a:rPr kumimoji="1" lang="ja-JP" altLang="en-US" smtClean="0"/>
              <a:t>2016/4/15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C420-4961-422A-982C-508231FB2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587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70B9-B7A7-43CC-95ED-C813A9C8DB30}" type="datetimeFigureOut">
              <a:rPr kumimoji="1" lang="ja-JP" altLang="en-US" smtClean="0"/>
              <a:t>2016/4/15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C420-4961-422A-982C-508231FB2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267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70B9-B7A7-43CC-95ED-C813A9C8DB30}" type="datetimeFigureOut">
              <a:rPr kumimoji="1" lang="ja-JP" altLang="en-US" smtClean="0"/>
              <a:t>2016/4/15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C420-4961-422A-982C-508231FB2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6702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70B9-B7A7-43CC-95ED-C813A9C8DB30}" type="datetimeFigureOut">
              <a:rPr kumimoji="1" lang="ja-JP" altLang="en-US" smtClean="0"/>
              <a:t>2016/4/15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C420-4961-422A-982C-508231FB2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221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70B9-B7A7-43CC-95ED-C813A9C8DB30}" type="datetimeFigureOut">
              <a:rPr kumimoji="1" lang="ja-JP" altLang="en-US" smtClean="0"/>
              <a:t>2016/4/15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C420-4961-422A-982C-508231FB2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120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70B9-B7A7-43CC-95ED-C813A9C8DB30}" type="datetimeFigureOut">
              <a:rPr kumimoji="1" lang="ja-JP" altLang="en-US" smtClean="0"/>
              <a:t>2016/4/15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C420-4961-422A-982C-508231FB2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235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70B9-B7A7-43CC-95ED-C813A9C8DB30}" type="datetimeFigureOut">
              <a:rPr kumimoji="1" lang="ja-JP" altLang="en-US" smtClean="0"/>
              <a:t>2016/4/15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C420-4961-422A-982C-508231FB2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4091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線コネクタ 9"/>
          <p:cNvCxnSpPr/>
          <p:nvPr userDrawn="1"/>
        </p:nvCxnSpPr>
        <p:spPr>
          <a:xfrm flipV="1">
            <a:off x="562131" y="6205928"/>
            <a:ext cx="10935325" cy="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 userDrawn="1"/>
        </p:nvSpPr>
        <p:spPr>
          <a:xfrm>
            <a:off x="6420241" y="6218093"/>
            <a:ext cx="52541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kumimoji="1" lang="az-Cyrl-AZ" altLang="ja-JP" sz="12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Лоиҳа оид ба баланд намудани потенсиал дар самти хизматрасонии ҳаракати ҳавоӣ</a:t>
            </a:r>
          </a:p>
          <a:p>
            <a:pPr>
              <a:lnSpc>
                <a:spcPts val="1200"/>
              </a:lnSpc>
            </a:pPr>
            <a:r>
              <a:rPr kumimoji="1" lang="az-Cyrl-AZ" altLang="ja-JP" sz="12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Проект по повышению потенциала в сфере обслуживания воздушного движения</a:t>
            </a:r>
          </a:p>
          <a:p>
            <a:pPr>
              <a:lnSpc>
                <a:spcPts val="1200"/>
              </a:lnSpc>
            </a:pPr>
            <a:r>
              <a:rPr kumimoji="1" lang="en-US" altLang="ja-JP" sz="12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The Project for Capacity Development in Air Traffic Services </a:t>
            </a:r>
          </a:p>
        </p:txBody>
      </p:sp>
      <p:pic>
        <p:nvPicPr>
          <p:cNvPr id="17" name="図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12" y="5724450"/>
            <a:ext cx="998251" cy="998251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 userDrawn="1"/>
        </p:nvSpPr>
        <p:spPr>
          <a:xfrm>
            <a:off x="1203663" y="6205928"/>
            <a:ext cx="13796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kumimoji="1" lang="en-US" altLang="ja-JP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www.tj-ats.com</a:t>
            </a:r>
            <a:r>
              <a:rPr kumimoji="1" lang="en-US" altLang="ja-JP" sz="12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2141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70B9-B7A7-43CC-95ED-C813A9C8DB30}" type="datetimeFigureOut">
              <a:rPr kumimoji="1" lang="ja-JP" altLang="en-US" smtClean="0"/>
              <a:t>2016/4/15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C420-4961-422A-982C-508231FB2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306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70B9-B7A7-43CC-95ED-C813A9C8DB30}" type="datetimeFigureOut">
              <a:rPr kumimoji="1" lang="ja-JP" altLang="en-US" smtClean="0"/>
              <a:t>2016/4/15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C420-4961-422A-982C-508231FB2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6413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670B9-B7A7-43CC-95ED-C813A9C8DB30}" type="datetimeFigureOut">
              <a:rPr kumimoji="1" lang="ja-JP" altLang="en-US" smtClean="0"/>
              <a:t>2016/4/15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6C420-4961-422A-982C-508231FB2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3188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3290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5493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ワイド画面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游ゴシック Light</vt:lpstr>
      <vt:lpstr>Arial</vt:lpstr>
      <vt:lpstr>Arial Narrow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orita</dc:creator>
  <cp:lastModifiedBy>orita</cp:lastModifiedBy>
  <cp:revision>9</cp:revision>
  <dcterms:created xsi:type="dcterms:W3CDTF">2016-04-15T12:19:19Z</dcterms:created>
  <dcterms:modified xsi:type="dcterms:W3CDTF">2016-04-15T12:52:02Z</dcterms:modified>
</cp:coreProperties>
</file>